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hu-HU" dirty="0" smtClean="0"/>
              <a:t>Mintacím szerkesztése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smtClean="0"/>
              <a:t>Kattintson ide az alcím mintájának szerkesztéséhez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99412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68303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10231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3314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0781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01982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44030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5501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95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765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4AF1-BF96-4EB7-B65B-D684AE81222F}" type="datetimeFigureOut">
              <a:rPr lang="hu-HU" smtClean="0"/>
              <a:t>2021.12.06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332B3-D213-4589-A062-D8F85F44CF9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2045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 smtClean="0"/>
              <a:t>Mintacím szerkesztése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 smtClean="0"/>
              <a:t>Mintaszöveg szerkesztése</a:t>
            </a:r>
          </a:p>
          <a:p>
            <a:pPr lvl="1"/>
            <a:r>
              <a:rPr lang="hu-HU" dirty="0" smtClean="0"/>
              <a:t>Második szint</a:t>
            </a:r>
          </a:p>
          <a:p>
            <a:pPr lvl="2"/>
            <a:r>
              <a:rPr lang="hu-HU" dirty="0" smtClean="0"/>
              <a:t>Harmadik szint</a:t>
            </a:r>
          </a:p>
          <a:p>
            <a:pPr lvl="3"/>
            <a:r>
              <a:rPr lang="hu-HU" dirty="0" smtClean="0"/>
              <a:t>Negyedik szint</a:t>
            </a:r>
          </a:p>
          <a:p>
            <a:pPr lvl="4"/>
            <a:r>
              <a:rPr lang="hu-HU" dirty="0" smtClean="0"/>
              <a:t>Ötödik szint</a:t>
            </a:r>
            <a:endParaRPr lang="hu-HU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D0004AF1-BF96-4EB7-B65B-D684AE81222F}" type="datetimeFigureOut">
              <a:rPr lang="hu-HU" smtClean="0"/>
              <a:pPr/>
              <a:t>2021.12.06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2D332B3-D213-4589-A062-D8F85F44CF9D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6322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A</a:t>
            </a:r>
            <a:r>
              <a:rPr lang="hu-HU" sz="4800" dirty="0"/>
              <a:t>dvanced</a:t>
            </a:r>
            <a:r>
              <a:rPr lang="hu-HU" dirty="0"/>
              <a:t> M</a:t>
            </a:r>
            <a:r>
              <a:rPr lang="hu-HU" sz="4800" dirty="0"/>
              <a:t>icro</a:t>
            </a:r>
            <a:r>
              <a:rPr lang="hu-HU" dirty="0"/>
              <a:t> </a:t>
            </a:r>
            <a:r>
              <a:rPr lang="hu-HU" dirty="0" err="1"/>
              <a:t>D</a:t>
            </a:r>
            <a:r>
              <a:rPr lang="hu-HU" sz="4800" dirty="0" err="1"/>
              <a:t>evices</a:t>
            </a:r>
            <a:r>
              <a:rPr lang="hu-HU" dirty="0"/>
              <a:t>, Inc.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 technológia megváltoztatja a világot, de nem magától.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0825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 weboldal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 smtClean="0"/>
              <a:t>A weboldal témája az </a:t>
            </a:r>
            <a:r>
              <a:rPr lang="hu-HU" dirty="0"/>
              <a:t>AMD (Advanced Micro </a:t>
            </a:r>
            <a:r>
              <a:rPr lang="hu-HU" dirty="0" err="1" smtClean="0"/>
              <a:t>Devic</a:t>
            </a:r>
            <a:r>
              <a:rPr lang="hu-HU" dirty="0" smtClean="0"/>
              <a:t>).</a:t>
            </a:r>
          </a:p>
          <a:p>
            <a:pPr marL="0" indent="0">
              <a:buNone/>
            </a:pPr>
            <a:r>
              <a:rPr lang="hu-HU" dirty="0" smtClean="0"/>
              <a:t>A </a:t>
            </a:r>
            <a:r>
              <a:rPr lang="hu-HU" dirty="0"/>
              <a:t>név magyarul nagyjából annyit jelent, Fejlett Mikro Eszközök. </a:t>
            </a:r>
            <a:endParaRPr lang="hu-HU" dirty="0" smtClean="0"/>
          </a:p>
          <a:p>
            <a:pPr marL="0" indent="0">
              <a:buNone/>
            </a:pPr>
            <a:r>
              <a:rPr lang="hu-HU" dirty="0" smtClean="0"/>
              <a:t>Az </a:t>
            </a:r>
            <a:r>
              <a:rPr lang="hu-HU" dirty="0"/>
              <a:t>x86-os – vagy PC-kompatibilis – mikroprocesszorok második legnagyobb gyártója, jelentős </a:t>
            </a:r>
            <a:r>
              <a:rPr lang="hu-HU" dirty="0" err="1"/>
              <a:t>flashmemória</a:t>
            </a:r>
            <a:r>
              <a:rPr lang="hu-HU" dirty="0"/>
              <a:t>-gyártó. </a:t>
            </a:r>
          </a:p>
          <a:p>
            <a:r>
              <a:rPr lang="hu-HU" dirty="0"/>
              <a:t>Az AMD elsősorban a PC-kompatibilis Athlon, </a:t>
            </a:r>
            <a:r>
              <a:rPr lang="hu-HU" dirty="0" err="1"/>
              <a:t>Duron</a:t>
            </a:r>
            <a:r>
              <a:rPr lang="hu-HU" dirty="0"/>
              <a:t>, </a:t>
            </a:r>
            <a:r>
              <a:rPr lang="hu-HU" dirty="0" err="1"/>
              <a:t>Opteron</a:t>
            </a:r>
            <a:r>
              <a:rPr lang="hu-HU" dirty="0"/>
              <a:t>, </a:t>
            </a:r>
            <a:r>
              <a:rPr lang="hu-HU" dirty="0" err="1"/>
              <a:t>Turion</a:t>
            </a:r>
            <a:r>
              <a:rPr lang="hu-HU" dirty="0"/>
              <a:t>, </a:t>
            </a:r>
            <a:r>
              <a:rPr lang="hu-HU" dirty="0" err="1"/>
              <a:t>Sempron</a:t>
            </a:r>
            <a:r>
              <a:rPr lang="hu-HU" dirty="0"/>
              <a:t>, </a:t>
            </a:r>
            <a:r>
              <a:rPr lang="hu-HU" dirty="0" err="1"/>
              <a:t>Phenom</a:t>
            </a:r>
            <a:r>
              <a:rPr lang="hu-HU" dirty="0"/>
              <a:t>, </a:t>
            </a:r>
            <a:r>
              <a:rPr lang="hu-HU" dirty="0" err="1"/>
              <a:t>Brazos</a:t>
            </a:r>
            <a:r>
              <a:rPr lang="hu-HU" dirty="0"/>
              <a:t>, </a:t>
            </a:r>
            <a:r>
              <a:rPr lang="hu-HU" dirty="0" err="1"/>
              <a:t>Llano</a:t>
            </a:r>
            <a:r>
              <a:rPr lang="hu-HU" dirty="0"/>
              <a:t>, FX </a:t>
            </a:r>
            <a:r>
              <a:rPr lang="hu-HU" dirty="0" err="1"/>
              <a:t>Trinity</a:t>
            </a:r>
            <a:r>
              <a:rPr lang="hu-HU" dirty="0"/>
              <a:t> és </a:t>
            </a:r>
            <a:r>
              <a:rPr lang="hu-HU" dirty="0" err="1"/>
              <a:t>Ryzen</a:t>
            </a:r>
            <a:r>
              <a:rPr lang="hu-HU" dirty="0"/>
              <a:t> processzorairól ismert, de a vállalat által kifejlesztett chipek és technológiák megtalálhatók számos más elektronikai készülékben is, például konzolokban.es, Inc</a:t>
            </a:r>
            <a:r>
              <a:rPr lang="hu-HU" dirty="0" smtClean="0"/>
              <a:t>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13781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Főoldal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Az odalátogató előszőr egy rövid bemutató talál a cég történetéről és termékeiről</a:t>
            </a:r>
            <a:r>
              <a:rPr lang="hu-HU" dirty="0" smtClean="0"/>
              <a:t>. </a:t>
            </a:r>
            <a:r>
              <a:rPr lang="hu-HU" smtClean="0"/>
              <a:t>A weboldal 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42619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5659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2142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117</Words>
  <Application>Microsoft Office PowerPoint</Application>
  <PresentationFormat>Szélesvásznú</PresentationFormat>
  <Paragraphs>9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Office-téma</vt:lpstr>
      <vt:lpstr>Advanced Micro Devices, Inc.</vt:lpstr>
      <vt:lpstr>A weboldal</vt:lpstr>
      <vt:lpstr>Főoldal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Holper Júlia</dc:creator>
  <cp:lastModifiedBy>Holper Júlia</cp:lastModifiedBy>
  <cp:revision>5</cp:revision>
  <dcterms:created xsi:type="dcterms:W3CDTF">2021-12-06T09:00:16Z</dcterms:created>
  <dcterms:modified xsi:type="dcterms:W3CDTF">2021-12-06T09:48:58Z</dcterms:modified>
</cp:coreProperties>
</file>

<file path=docProps/thumbnail.jpeg>
</file>